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2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6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41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72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12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57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1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0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35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36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49FE9-5FA8-4E32-813E-85A07C69734A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071C9-A335-4CD3-A1F9-D6A2CF72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37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546" t="14033" r="18426" b="6461"/>
          <a:stretch/>
        </p:blipFill>
        <p:spPr>
          <a:xfrm>
            <a:off x="806335" y="179915"/>
            <a:ext cx="11063932" cy="658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29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685" t="16008" r="20140" b="43416"/>
          <a:stretch/>
        </p:blipFill>
        <p:spPr>
          <a:xfrm>
            <a:off x="319271" y="165023"/>
            <a:ext cx="11370734" cy="417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02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Stepney Green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Bhakti Mesuria</dc:creator>
  <cp:lastModifiedBy>Jake Daniel Burton</cp:lastModifiedBy>
  <cp:revision>2</cp:revision>
  <dcterms:created xsi:type="dcterms:W3CDTF">2020-09-23T14:51:03Z</dcterms:created>
  <dcterms:modified xsi:type="dcterms:W3CDTF">2021-04-13T13:59:47Z</dcterms:modified>
</cp:coreProperties>
</file>